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31" r:id="rId3"/>
    <p:sldId id="347" r:id="rId4"/>
    <p:sldId id="290" r:id="rId5"/>
    <p:sldId id="346" r:id="rId6"/>
    <p:sldId id="351" r:id="rId7"/>
    <p:sldId id="348" r:id="rId8"/>
    <p:sldId id="349" r:id="rId9"/>
    <p:sldId id="350" r:id="rId10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mp"/><Relationship Id="rId3" Type="http://schemas.openxmlformats.org/officeDocument/2006/relationships/tags" Target="../tags/tag13.xml"/><Relationship Id="rId7" Type="http://schemas.openxmlformats.org/officeDocument/2006/relationships/image" Target="../media/image6.tmp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tmp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9" Type="http://schemas.openxmlformats.org/officeDocument/2006/relationships/image" Target="../media/image8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7.xml"/><Relationship Id="rId7" Type="http://schemas.openxmlformats.org/officeDocument/2006/relationships/image" Target="../media/image10.tm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9.tmp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tags" Target="../tags/tag27.xml"/><Relationship Id="rId7" Type="http://schemas.openxmlformats.org/officeDocument/2006/relationships/image" Target="../media/image17.tm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6.tmp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21.tmp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23.tmp"/><Relationship Id="rId5" Type="http://schemas.openxmlformats.org/officeDocument/2006/relationships/image" Target="../media/image22.tmp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07030" y="5089480"/>
            <a:ext cx="9799200" cy="1472400"/>
          </a:xfrm>
        </p:spPr>
        <p:txBody>
          <a:bodyPr/>
          <a:lstStyle/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2024.12.17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680210"/>
            <a:ext cx="12192000" cy="2597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132760" y="1463675"/>
            <a:ext cx="9799200" cy="2570400"/>
          </a:xfrm>
        </p:spPr>
        <p:txBody>
          <a:bodyPr>
            <a:normAutofit/>
          </a:bodyPr>
          <a:lstStyle/>
          <a:p>
            <a:r>
              <a:rPr lang="zh-CN" altLang="zh-CN" b="1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地球科学与技术学院</a:t>
            </a:r>
            <a:br>
              <a:rPr lang="zh-CN" altLang="zh-CN" b="1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zh-CN" b="1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学生工作室卫生安全检查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" y="295527"/>
            <a:ext cx="980179" cy="980179"/>
          </a:xfrm>
          <a:prstGeom prst="rect">
            <a:avLst/>
          </a:prstGeom>
          <a:effectLst/>
        </p:spPr>
      </p:pic>
      <p:cxnSp>
        <p:nvCxnSpPr>
          <p:cNvPr id="5" name="直接连接符 4"/>
          <p:cNvCxnSpPr/>
          <p:nvPr/>
        </p:nvCxnSpPr>
        <p:spPr>
          <a:xfrm flipV="1">
            <a:off x="0" y="5704840"/>
            <a:ext cx="12110085" cy="37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353541" y="149071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B707C7E-37E4-95CF-E9EF-13EDEF407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63" y="2203269"/>
            <a:ext cx="2462090" cy="32843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2EAEC4B-11E2-16A6-C1E6-B00AB43078C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49210" y="572960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C133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C4E772-85F7-9101-9E95-B0618D3DA0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34638" y="5728275"/>
            <a:ext cx="1078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C343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E79E0A6-4A2F-9554-9C06-DFFD71153AF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6103" y="5728275"/>
            <a:ext cx="1078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C363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FD2B340-13C3-F8E6-3E0F-1E02171190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11" y="2738584"/>
            <a:ext cx="3430901" cy="25731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1158962-8F43-D94D-F441-8D40412CE2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16" y="2738584"/>
            <a:ext cx="3430901" cy="25731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426832" y="5255872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D310-312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5353541" y="149071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9CF42D-8CB2-4946-859A-5933739B81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177313" y="5719434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D407-409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CBE203-B347-4DE2-AFB8-361C6D190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90" y="2215262"/>
            <a:ext cx="2149026" cy="286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D41077-D407-4309-BEAE-C73465166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03" y="2215262"/>
            <a:ext cx="2149026" cy="28816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FD0ED3-AA46-4481-BAE1-FED6A5BD0B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53" y="2215262"/>
            <a:ext cx="2172857" cy="28816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616D2A-3969-4B2C-AB6C-2E923B0292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991" y="2199898"/>
            <a:ext cx="2149026" cy="28807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883274" y="610249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D329</a:t>
            </a: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5434618" y="139005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地面不整洁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38D7DB-6115-4842-AE69-6A9FB26B1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3" y="2075732"/>
            <a:ext cx="2895851" cy="38408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9EE70C-48C2-4F9F-AFBC-F6BF7D026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20" y="2080593"/>
            <a:ext cx="2829800" cy="3835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3940C2-09E7-95C3-03D3-703DD9065DD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67" y="2479127"/>
            <a:ext cx="4411844" cy="31733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45CF48-92F0-1EF9-6FB7-DACFBAD562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548256" y="610249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C609-611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3D8FE4-1CDB-48A1-9F4B-41D3A239DE3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37134" y="572960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C357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E888AF-994E-4DFC-A720-CADB9E0B2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59" y="1681167"/>
            <a:ext cx="2973998" cy="396533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EB4C9C-74F5-1D5C-D4E8-665DA03DFE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523831" y="5616393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C617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1E9A84-B0AE-EFF2-CD7A-C762CED7E08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26" y="1969683"/>
            <a:ext cx="3674979" cy="30987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521E1-A7AF-83A4-28E6-E230D75F1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>
            <a:extLst>
              <a:ext uri="{FF2B5EF4-FFF2-40B4-BE49-F238E27FC236}">
                <a16:creationId xmlns:a16="http://schemas.microsoft.com/office/drawing/2014/main" id="{1609CCE4-41F7-91DF-0EB0-FFFCC325ED5A}"/>
              </a:ext>
            </a:extLst>
          </p:cNvPr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574ED91-6B89-771C-3DB9-AD6434548C94}"/>
              </a:ext>
            </a:extLst>
          </p:cNvPr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9">
            <a:extLst>
              <a:ext uri="{FF2B5EF4-FFF2-40B4-BE49-F238E27FC236}">
                <a16:creationId xmlns:a16="http://schemas.microsoft.com/office/drawing/2014/main" id="{E5A0E3C5-FCCF-66EE-AF6F-E529D523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37ECD8-BAAC-56AD-CD63-7950077EB6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38508" y="5527223"/>
            <a:ext cx="2293468" cy="40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C702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6C8858-D51A-8260-B40F-20DA40F1AA9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921871" y="5443249"/>
            <a:ext cx="2293468" cy="40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C629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BE500F4-9AE1-E0E5-3A84-207A4DBF753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66" y="1879647"/>
            <a:ext cx="3564559" cy="31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17C0D1-E204-B428-03E4-577134CC14F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122969" y="1784985"/>
            <a:ext cx="2709007" cy="3145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25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3D8FE4-1CDB-48A1-9F4B-41D3A239DE3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337281" y="5659937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D229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8271F3-7B87-4675-9635-23A916F80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72" y="2002311"/>
            <a:ext cx="2560014" cy="341543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04DD5F0-15C1-445B-ABA5-0B04F582063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13604" y="5659937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D223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BD85475-D266-4E45-8D01-12F6684C1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54" y="1996067"/>
            <a:ext cx="2560014" cy="342167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6ADD206-FCFC-4F53-8E89-89932E51BC9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524" y="5659937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D221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7B5D437-6635-41AB-A344-A81FCBCBA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41" y="1996067"/>
            <a:ext cx="2568163" cy="34216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3D8FE4-1CDB-48A1-9F4B-41D3A239DE3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67435" y="5553794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D208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472B24-F1C9-4E7D-9476-A994A81A3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6" y="1833995"/>
            <a:ext cx="2583404" cy="34674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805A0D-4950-4ADD-B980-9AC64F38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06" y="2638212"/>
            <a:ext cx="3124471" cy="23166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1CF1521-36FA-4430-BD79-58536C8F7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77" y="1344749"/>
            <a:ext cx="3132091" cy="416850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9CA4FD5-1DC0-41FB-BB39-6DD971A548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29279" y="5553794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D315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37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981551" y="5915668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D318</a:t>
            </a: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3D8FE4-1CDB-48A1-9F4B-41D3A239DE3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94816" y="599877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特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D317-319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D7012B-0630-43CF-8A01-21F2BD0BD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38" y="1640365"/>
            <a:ext cx="3154953" cy="41532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B35D04-CB66-412E-BBDD-09E3AECD8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09" y="1663227"/>
            <a:ext cx="3124471" cy="4130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6368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RiOWJjMTFiODRjZTI5YmQyMDFiZTEzOTUwMDFiZ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  <p:tag name="KSO_WM_BEAUTIFY_FLAG" val=""/>
  <p:tag name="KSO_WM_UNIT_PLACING_PICTURE_USER_VIEWPORT" val="{&quot;height&quot;:1543.5889763779528,&quot;width&quot;:1543.588976377952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64</Words>
  <Application>Microsoft Office PowerPoint</Application>
  <PresentationFormat>宽屏</PresentationFormat>
  <Paragraphs>31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5" baseType="lpstr">
      <vt:lpstr>黑体</vt:lpstr>
      <vt:lpstr>新宋体</vt:lpstr>
      <vt:lpstr>Arial</vt:lpstr>
      <vt:lpstr>Calibri</vt:lpstr>
      <vt:lpstr>Times New Roman</vt:lpstr>
      <vt:lpstr>WPS</vt:lpstr>
      <vt:lpstr>地球科学与技术学院 学生工作室卫生安全检查</vt:lpstr>
      <vt:lpstr>存在问题</vt:lpstr>
      <vt:lpstr>存在问题</vt:lpstr>
      <vt:lpstr>存在问题</vt:lpstr>
      <vt:lpstr>整洁工位</vt:lpstr>
      <vt:lpstr>整洁工位</vt:lpstr>
      <vt:lpstr>整洁工位</vt:lpstr>
      <vt:lpstr>整洁工位</vt:lpstr>
      <vt:lpstr>整洁工位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地球科学与技术学院 学生工作室卫生安全检查</dc:title>
  <dc:creator>张启航</dc:creator>
  <cp:lastModifiedBy>展鹏 赵</cp:lastModifiedBy>
  <cp:revision>20</cp:revision>
  <dcterms:created xsi:type="dcterms:W3CDTF">2023-08-09T12:44:00Z</dcterms:created>
  <dcterms:modified xsi:type="dcterms:W3CDTF">2024-12-17T09:42:06Z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2052-12.1.0.16388</vt:lpwstr>
  </property>
</Properties>
</file>