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90" r:id="rId3"/>
    <p:sldId id="291" r:id="rId4"/>
    <p:sldId id="265" r:id="rId5"/>
    <p:sldId id="335" r:id="rId6"/>
    <p:sldId id="349" r:id="rId7"/>
    <p:sldId id="357" r:id="rId8"/>
    <p:sldId id="358" r:id="rId9"/>
    <p:sldId id="346" r:id="rId10"/>
    <p:sldId id="347" r:id="rId11"/>
    <p:sldId id="348" r:id="rId12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0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7.tmp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9.jpeg"/><Relationship Id="rId4" Type="http://schemas.openxmlformats.org/officeDocument/2006/relationships/image" Target="../media/image8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16.jpe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mp"/><Relationship Id="rId3" Type="http://schemas.openxmlformats.org/officeDocument/2006/relationships/tags" Target="../tags/tag28.xml"/><Relationship Id="rId7" Type="http://schemas.openxmlformats.org/officeDocument/2006/relationships/image" Target="../media/image18.tmp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7.tmp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007030" y="5089480"/>
            <a:ext cx="9799200" cy="1472400"/>
          </a:xfrm>
        </p:spPr>
        <p:txBody>
          <a:bodyPr/>
          <a:lstStyle/>
          <a:p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2025.3.14</a:t>
            </a:r>
          </a:p>
        </p:txBody>
      </p:sp>
      <p:sp>
        <p:nvSpPr>
          <p:cNvPr id="4" name="矩形 3"/>
          <p:cNvSpPr/>
          <p:nvPr/>
        </p:nvSpPr>
        <p:spPr>
          <a:xfrm>
            <a:off x="0" y="1680210"/>
            <a:ext cx="12192000" cy="259778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1132760" y="1463675"/>
            <a:ext cx="9799200" cy="2570400"/>
          </a:xfrm>
        </p:spPr>
        <p:txBody>
          <a:bodyPr>
            <a:normAutofit/>
          </a:bodyPr>
          <a:lstStyle/>
          <a:p>
            <a:r>
              <a:rPr lang="zh-CN" altLang="zh-CN" b="1">
                <a:solidFill>
                  <a:schemeClr val="accent3">
                    <a:lumMod val="20000"/>
                    <a:lumOff val="8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地球科学与技术学院</a:t>
            </a:r>
            <a:br>
              <a:rPr lang="zh-CN" altLang="zh-CN" b="1">
                <a:solidFill>
                  <a:schemeClr val="accent3">
                    <a:lumMod val="20000"/>
                    <a:lumOff val="8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br>
            <a:r>
              <a:rPr lang="zh-CN" altLang="zh-CN" b="1">
                <a:solidFill>
                  <a:schemeClr val="accent3">
                    <a:lumMod val="20000"/>
                    <a:lumOff val="8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学生工作室卫生安全检查</a:t>
            </a: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44" y="295527"/>
            <a:ext cx="980179" cy="980179"/>
          </a:xfrm>
          <a:prstGeom prst="rect">
            <a:avLst/>
          </a:prstGeom>
          <a:effectLst/>
        </p:spPr>
      </p:pic>
      <p:cxnSp>
        <p:nvCxnSpPr>
          <p:cNvPr id="5" name="直接连接符 4"/>
          <p:cNvCxnSpPr/>
          <p:nvPr/>
        </p:nvCxnSpPr>
        <p:spPr>
          <a:xfrm flipV="1">
            <a:off x="0" y="5704840"/>
            <a:ext cx="12110085" cy="374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整洁工位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841B7D2-4A13-4F29-AEDE-9E3481A15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19" y="1370307"/>
            <a:ext cx="5297863" cy="397339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3276CF3-E9F5-42AC-A343-2C69650035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10178"/>
          <a:stretch/>
        </p:blipFill>
        <p:spPr>
          <a:xfrm>
            <a:off x="5750904" y="1370306"/>
            <a:ext cx="3183622" cy="397339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369D2B5-7E16-42DC-80B0-57B0E355E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1998" y="1370306"/>
            <a:ext cx="3007452" cy="400824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5BD8E6F-9E01-4B13-9D7C-F33CBE678270}"/>
              </a:ext>
            </a:extLst>
          </p:cNvPr>
          <p:cNvSpPr txBox="1"/>
          <p:nvPr/>
        </p:nvSpPr>
        <p:spPr>
          <a:xfrm>
            <a:off x="2155971" y="5612128"/>
            <a:ext cx="1526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latin typeface="新宋体" panose="02010609030101010101" charset="-122"/>
                <a:ea typeface="新宋体" panose="02010609030101010101" charset="-122"/>
                <a:cs typeface="Times New Roman" panose="02020603050405020304" charset="0"/>
              </a:defRPr>
            </a:lvl1pPr>
          </a:lstStyle>
          <a:p>
            <a:r>
              <a:rPr lang="zh-CN" altLang="en-US" dirty="0"/>
              <a:t>特</a:t>
            </a:r>
            <a:r>
              <a:rPr lang="en-US" altLang="zh-CN" dirty="0"/>
              <a:t>D105 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49E4342-7C6D-4D39-A518-EF229F7639AF}"/>
              </a:ext>
            </a:extLst>
          </p:cNvPr>
          <p:cNvSpPr txBox="1"/>
          <p:nvPr/>
        </p:nvSpPr>
        <p:spPr>
          <a:xfrm>
            <a:off x="6877860" y="5595273"/>
            <a:ext cx="1343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latin typeface="新宋体" panose="02010609030101010101" charset="-122"/>
                <a:ea typeface="新宋体" panose="02010609030101010101" charset="-122"/>
                <a:cs typeface="Times New Roman" panose="02020603050405020304" charset="0"/>
              </a:defRPr>
            </a:lvl1pPr>
          </a:lstStyle>
          <a:p>
            <a:r>
              <a:rPr lang="zh-CN" altLang="en-US" dirty="0"/>
              <a:t>特</a:t>
            </a:r>
            <a:r>
              <a:rPr lang="en-US" altLang="zh-CN" dirty="0"/>
              <a:t>D207 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D354743-E3E2-4273-832C-93BCFFB71808}"/>
              </a:ext>
            </a:extLst>
          </p:cNvPr>
          <p:cNvSpPr txBox="1"/>
          <p:nvPr/>
        </p:nvSpPr>
        <p:spPr>
          <a:xfrm>
            <a:off x="10072953" y="5595273"/>
            <a:ext cx="1343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latin typeface="新宋体" panose="02010609030101010101" charset="-122"/>
                <a:ea typeface="新宋体" panose="02010609030101010101" charset="-122"/>
                <a:cs typeface="Times New Roman" panose="02020603050405020304" charset="0"/>
              </a:defRPr>
            </a:lvl1pPr>
          </a:lstStyle>
          <a:p>
            <a:r>
              <a:rPr lang="zh-CN" altLang="en-US" dirty="0"/>
              <a:t>特</a:t>
            </a:r>
            <a:r>
              <a:rPr lang="en-US" altLang="zh-CN" dirty="0"/>
              <a:t>D205 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整洁工位</a:t>
            </a: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B1FE1CF8-7F51-4215-9172-A1EE83AA4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898" y="1745559"/>
            <a:ext cx="2811629" cy="3960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CCC632E-88F7-42ED-AF80-C4B3DD4206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090" y="1729751"/>
            <a:ext cx="2909241" cy="396060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63D5E84-C34B-4430-8334-44BEE8779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675" y="1745559"/>
            <a:ext cx="2965175" cy="3960599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EE278EAD-6F8A-4275-8879-3E4F8DC179A6}"/>
              </a:ext>
            </a:extLst>
          </p:cNvPr>
          <p:cNvSpPr txBox="1"/>
          <p:nvPr/>
        </p:nvSpPr>
        <p:spPr>
          <a:xfrm>
            <a:off x="1749949" y="5870521"/>
            <a:ext cx="1365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latin typeface="新宋体" panose="02010609030101010101" charset="-122"/>
                <a:ea typeface="新宋体" panose="02010609030101010101" charset="-122"/>
                <a:cs typeface="Times New Roman" panose="02020603050405020304" charset="0"/>
              </a:defRPr>
            </a:lvl1pPr>
          </a:lstStyle>
          <a:p>
            <a:r>
              <a:rPr lang="zh-CN" altLang="en-US" dirty="0"/>
              <a:t>特</a:t>
            </a:r>
            <a:r>
              <a:rPr lang="en-US" altLang="zh-CN" dirty="0"/>
              <a:t>D321</a:t>
            </a:r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280C43E-F850-40B6-BA43-148273E6CCAB}"/>
              </a:ext>
            </a:extLst>
          </p:cNvPr>
          <p:cNvSpPr txBox="1"/>
          <p:nvPr/>
        </p:nvSpPr>
        <p:spPr>
          <a:xfrm>
            <a:off x="5599680" y="5870521"/>
            <a:ext cx="1365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latin typeface="新宋体" panose="02010609030101010101" charset="-122"/>
                <a:ea typeface="新宋体" panose="02010609030101010101" charset="-122"/>
                <a:cs typeface="Times New Roman" panose="02020603050405020304" charset="0"/>
              </a:defRPr>
            </a:lvl1pPr>
          </a:lstStyle>
          <a:p>
            <a:r>
              <a:rPr lang="zh-CN" altLang="en-US" dirty="0"/>
              <a:t>特</a:t>
            </a:r>
            <a:r>
              <a:rPr lang="en-US" altLang="zh-CN" dirty="0"/>
              <a:t>D315</a:t>
            </a:r>
            <a:endParaRPr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0014490-CB69-472F-A723-2B2FD49A62B8}"/>
              </a:ext>
            </a:extLst>
          </p:cNvPr>
          <p:cNvSpPr txBox="1"/>
          <p:nvPr/>
        </p:nvSpPr>
        <p:spPr>
          <a:xfrm>
            <a:off x="9322994" y="5870521"/>
            <a:ext cx="1365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latin typeface="新宋体" panose="02010609030101010101" charset="-122"/>
                <a:ea typeface="新宋体" panose="02010609030101010101" charset="-122"/>
                <a:cs typeface="Times New Roman" panose="02020603050405020304" charset="0"/>
              </a:defRPr>
            </a:lvl1pPr>
          </a:lstStyle>
          <a:p>
            <a:r>
              <a:rPr lang="zh-CN" altLang="en-US" dirty="0"/>
              <a:t>特</a:t>
            </a:r>
            <a:r>
              <a:rPr lang="en-US" altLang="zh-CN" dirty="0"/>
              <a:t>D314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5115416" y="5775442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C155-157</a:t>
            </a: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3554383" y="1603162"/>
            <a:ext cx="536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地面不整洁，工作室成员卫生意识不足</a:t>
            </a:r>
          </a:p>
        </p:txBody>
      </p:sp>
      <p:pic>
        <p:nvPicPr>
          <p:cNvPr id="20" name="图片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6235" y="2065020"/>
            <a:ext cx="4460240" cy="3345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0610" y="2065020"/>
            <a:ext cx="4441190" cy="333184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9804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4698991" y="5530215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C325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057525" y="1593850"/>
            <a:ext cx="55346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  <a:sym typeface="+mn-ea"/>
              </a:rPr>
              <a:t>地面积灰严重，卫生无人打扫</a:t>
            </a:r>
          </a:p>
        </p:txBody>
      </p:sp>
      <p:pic>
        <p:nvPicPr>
          <p:cNvPr id="30" name="图片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3190" y="2165985"/>
            <a:ext cx="4309745" cy="3232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图片 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8500" y="2165985"/>
            <a:ext cx="4336415" cy="325247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0022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</a:p>
        </p:txBody>
      </p:sp>
      <p:sp>
        <p:nvSpPr>
          <p:cNvPr id="104859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45729" name="直接连接符 5"/>
          <p:cNvCxnSpPr>
            <a:cxnSpLocks/>
            <a:stCxn id="104859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48597" name="矩形 11"/>
          <p:cNvSpPr/>
          <p:nvPr>
            <p:custDataLst>
              <p:tags r:id="rId2"/>
            </p:custDataLst>
          </p:nvPr>
        </p:nvSpPr>
        <p:spPr>
          <a:xfrm>
            <a:off x="2344950" y="1306677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</a:rPr>
              <a:t>杂物堆积</a:t>
            </a:r>
          </a:p>
        </p:txBody>
      </p:sp>
      <p:sp>
        <p:nvSpPr>
          <p:cNvPr id="1048598" name="文本框 17"/>
          <p:cNvSpPr txBox="1"/>
          <p:nvPr>
            <p:custDataLst>
              <p:tags r:id="rId3"/>
            </p:custDataLst>
          </p:nvPr>
        </p:nvSpPr>
        <p:spPr>
          <a:xfrm>
            <a:off x="2024593" y="5856156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新宋体" panose="02010609030101010101" charset="-122"/>
                <a:ea typeface="新宋体" panose="02010609030101010101" charset="-122"/>
                <a:cs typeface="Times New Roman" panose="02020603050405020304" charset="0"/>
              </a:rPr>
              <a:t>工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C502</a:t>
            </a:r>
            <a:endParaRPr lang="zh-CN" altLang="en-US" dirty="0"/>
          </a:p>
        </p:txBody>
      </p:sp>
      <p:pic>
        <p:nvPicPr>
          <p:cNvPr id="2097178" name="图片 2097177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674165" y="1960545"/>
            <a:ext cx="2743652" cy="364513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BC061CF-1E1B-48ED-90C7-2F7EF7A47F1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576733" y="5856156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新宋体" panose="02010609030101010101" charset="-122"/>
                <a:ea typeface="新宋体" panose="02010609030101010101" charset="-122"/>
                <a:cs typeface="Times New Roman" panose="02020603050405020304" charset="0"/>
              </a:rPr>
              <a:t>工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C651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D8120EC-FA1F-46AC-9E99-092747873093}"/>
              </a:ext>
            </a:extLst>
          </p:cNvPr>
          <p:cNvSpPr txBox="1"/>
          <p:nvPr/>
        </p:nvSpPr>
        <p:spPr>
          <a:xfrm>
            <a:off x="6643204" y="1306677"/>
            <a:ext cx="375282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  <a:sym typeface="+mn-ea"/>
              </a:rPr>
              <a:t>地面未打扫，垃圾未清理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DE2A721-54A2-456F-AA58-1992B292A9BC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796" y="1960545"/>
            <a:ext cx="2880000" cy="36451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731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存在问题</a:t>
            </a:r>
          </a:p>
        </p:txBody>
      </p:sp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7151091" y="5880144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新宋体" panose="02010609030101010101" charset="-122"/>
                <a:ea typeface="新宋体" panose="02010609030101010101" charset="-122"/>
                <a:cs typeface="Times New Roman" panose="02020603050405020304" charset="0"/>
              </a:rPr>
              <a:t>工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C705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732488" y="1395069"/>
            <a:ext cx="25215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dirty="0">
                <a:latin typeface="新宋体" panose="02010609030101010101" charset="-122"/>
                <a:ea typeface="新宋体" panose="02010609030101010101" charset="-122"/>
                <a:sym typeface="+mn-ea"/>
              </a:rPr>
              <a:t>杂物堆积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97F31DA-1B14-4CB0-8238-F19CFEC745D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488" y="2084469"/>
            <a:ext cx="2880000" cy="36451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AE0A1E-A558-4A5D-AC8E-5C95E92E44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3856" y="2540111"/>
            <a:ext cx="3645135" cy="273385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287F11D7-39A4-40C0-9BFE-423413ED7830}"/>
              </a:ext>
            </a:extLst>
          </p:cNvPr>
          <p:cNvSpPr txBox="1"/>
          <p:nvPr/>
        </p:nvSpPr>
        <p:spPr>
          <a:xfrm>
            <a:off x="2316338" y="5878814"/>
            <a:ext cx="1340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latin typeface="新宋体" panose="02010609030101010101" charset="-122"/>
                <a:ea typeface="新宋体" panose="02010609030101010101" charset="-122"/>
                <a:cs typeface="Times New Roman" panose="02020603050405020304" charset="0"/>
              </a:defRPr>
            </a:lvl1pPr>
          </a:lstStyle>
          <a:p>
            <a:r>
              <a:rPr lang="zh-CN" altLang="en-US" dirty="0"/>
              <a:t>特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D407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A28D815-820F-4C4C-919E-176A7028F626}"/>
              </a:ext>
            </a:extLst>
          </p:cNvPr>
          <p:cNvSpPr txBox="1"/>
          <p:nvPr/>
        </p:nvSpPr>
        <p:spPr>
          <a:xfrm>
            <a:off x="1546424" y="1499235"/>
            <a:ext cx="288000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defRPr sz="2400">
                <a:latin typeface="新宋体" panose="02010609030101010101" charset="-122"/>
                <a:ea typeface="新宋体" panose="02010609030101010101" charset="-122"/>
              </a:defRPr>
            </a:lvl1pPr>
          </a:lstStyle>
          <a:p>
            <a:r>
              <a:rPr lang="zh-CN" altLang="en-US" dirty="0"/>
              <a:t>水池周围地板脏乱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7628974" y="5729683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C225</a:t>
            </a:r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整洁工位</a:t>
            </a: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1837134" y="5729605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C135</a:t>
            </a:r>
          </a:p>
        </p:txBody>
      </p:sp>
      <p:pic>
        <p:nvPicPr>
          <p:cNvPr id="14" name="图片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130" y="1907540"/>
            <a:ext cx="4848225" cy="363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图片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3645" y="1907540"/>
            <a:ext cx="4847590" cy="363601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8132529" y="5729683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C315-317</a:t>
            </a:r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整洁工位</a:t>
            </a: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1837134" y="5729605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C227</a:t>
            </a:r>
          </a:p>
        </p:txBody>
      </p:sp>
      <p:pic>
        <p:nvPicPr>
          <p:cNvPr id="25" name="图片 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7255" y="1993265"/>
            <a:ext cx="4585335" cy="343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图片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4325" y="1993265"/>
            <a:ext cx="4547870" cy="341185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整洁工位</a:t>
            </a: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2897098" y="5273505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C302</a:t>
            </a:r>
          </a:p>
        </p:txBody>
      </p:sp>
      <p:pic>
        <p:nvPicPr>
          <p:cNvPr id="26" name="图片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952" y="2291079"/>
            <a:ext cx="3424544" cy="2568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图片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88940" y="2291079"/>
            <a:ext cx="3424544" cy="256861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本框 2">
            <a:extLst>
              <a:ext uri="{FF2B5EF4-FFF2-40B4-BE49-F238E27FC236}">
                <a16:creationId xmlns:a16="http://schemas.microsoft.com/office/drawing/2014/main" id="{69E79533-FB04-465B-A82D-7392605B911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665862" y="5242468"/>
            <a:ext cx="1965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C357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C1EC997-988D-46DB-94DF-E988D6E31FF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39449" y="1833995"/>
            <a:ext cx="3618752" cy="316091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五边形 4"/>
          <p:cNvSpPr/>
          <p:nvPr/>
        </p:nvSpPr>
        <p:spPr>
          <a:xfrm>
            <a:off x="80010" y="476250"/>
            <a:ext cx="1313180" cy="65214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stCxn id="5" idx="2"/>
          </p:cNvCxnSpPr>
          <p:nvPr/>
        </p:nvCxnSpPr>
        <p:spPr>
          <a:xfrm>
            <a:off x="1067435" y="1128395"/>
            <a:ext cx="11042015" cy="444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393260" y="46044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sz="3110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整洁工位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AB67491-E4DB-4B05-B401-382B43A1D30C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672" y="2152565"/>
            <a:ext cx="2880000" cy="360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FC1B2B-4045-4B14-902E-3109B91DB9C7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00" y="2152565"/>
            <a:ext cx="2880000" cy="360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AA14D4F-265A-4EEC-A7C6-20DFC02ABA0A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328" y="2152565"/>
            <a:ext cx="2880000" cy="3600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BE36C37-8CEA-42C0-AB9F-59D0B99BD75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06648" y="5882546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新宋体" panose="02010609030101010101" charset="-122"/>
                <a:ea typeface="新宋体" panose="02010609030101010101" charset="-122"/>
                <a:cs typeface="Times New Roman" panose="02020603050405020304" charset="0"/>
              </a:rPr>
              <a:t>工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C621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F44EEEA-4811-4141-B93F-257AA0EA47A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835065" y="5897270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新宋体" panose="02010609030101010101" charset="-122"/>
                <a:ea typeface="新宋体" panose="02010609030101010101" charset="-122"/>
                <a:cs typeface="Times New Roman" panose="02020603050405020304" charset="0"/>
              </a:rPr>
              <a:t>工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C629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1A22AF5-AB60-45F2-A2FF-6A673A8802D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343019" y="5897270"/>
            <a:ext cx="2042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新宋体" panose="02010609030101010101" charset="-122"/>
                <a:ea typeface="新宋体" panose="02010609030101010101" charset="-122"/>
                <a:cs typeface="Times New Roman" panose="02020603050405020304" charset="0"/>
              </a:rPr>
              <a:t>工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C702</a:t>
            </a: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DRiOWJjMTFiODRjZTI5YmQyMDFiZTEzOTUwMDFiZT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1"/>
  <p:tag name="KSO_WM_BEAUTIFY_FLAG" val=""/>
  <p:tag name="KSO_WM_UNIT_PLACING_PICTURE_USER_VIEWPORT" val="{&quot;height&quot;:1543.5889763779528,&quot;width&quot;:1543.5889763779528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96</Words>
  <Application>Microsoft Office PowerPoint</Application>
  <PresentationFormat>宽屏</PresentationFormat>
  <Paragraphs>39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7" baseType="lpstr">
      <vt:lpstr>黑体</vt:lpstr>
      <vt:lpstr>新宋体</vt:lpstr>
      <vt:lpstr>Arial</vt:lpstr>
      <vt:lpstr>Calibri</vt:lpstr>
      <vt:lpstr>Times New Roman</vt:lpstr>
      <vt:lpstr>WPS</vt:lpstr>
      <vt:lpstr>地球科学与技术学院 学生工作室卫生安全检查</vt:lpstr>
      <vt:lpstr>存在问题</vt:lpstr>
      <vt:lpstr>存在问题</vt:lpstr>
      <vt:lpstr>存在问题</vt:lpstr>
      <vt:lpstr>存在问题</vt:lpstr>
      <vt:lpstr>整洁工位</vt:lpstr>
      <vt:lpstr>整洁工位</vt:lpstr>
      <vt:lpstr>整洁工位</vt:lpstr>
      <vt:lpstr>整洁工位</vt:lpstr>
      <vt:lpstr>整洁工位</vt:lpstr>
      <vt:lpstr>整洁工位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地球科学与技术学院 学生工作室卫生安全检查</dc:title>
  <dc:creator>张启航</dc:creator>
  <cp:lastModifiedBy>展鹏 赵</cp:lastModifiedBy>
  <cp:revision>24</cp:revision>
  <dcterms:created xsi:type="dcterms:W3CDTF">2023-08-09T12:44:00Z</dcterms:created>
  <dcterms:modified xsi:type="dcterms:W3CDTF">2025-03-14T08:21:16Z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2052-12.1.0.16388</vt:lpwstr>
  </property>
</Properties>
</file>