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8" r:id="rId4"/>
    <p:sldId id="299" r:id="rId5"/>
    <p:sldId id="300" r:id="rId6"/>
    <p:sldId id="302" r:id="rId7"/>
    <p:sldId id="303" r:id="rId8"/>
    <p:sldId id="306" r:id="rId9"/>
    <p:sldId id="258" r:id="rId10"/>
    <p:sldId id="260" r:id="rId11"/>
    <p:sldId id="262" r:id="rId12"/>
    <p:sldId id="264" r:id="rId13"/>
    <p:sldId id="266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7" r:id="rId23"/>
    <p:sldId id="275" r:id="rId24"/>
    <p:sldId id="274" r:id="rId25"/>
    <p:sldId id="273" r:id="rId26"/>
    <p:sldId id="272" r:id="rId27"/>
    <p:sldId id="271" r:id="rId28"/>
    <p:sldId id="270" r:id="rId29"/>
    <p:sldId id="307" r:id="rId30"/>
    <p:sldId id="308" r:id="rId31"/>
    <p:sldId id="309" r:id="rId32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00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1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image" Target="../media/image37.jpeg"/><Relationship Id="rId7" Type="http://schemas.openxmlformats.org/officeDocument/2006/relationships/tags" Target="../tags/tag50.xml"/><Relationship Id="rId6" Type="http://schemas.openxmlformats.org/officeDocument/2006/relationships/image" Target="../media/image36.jpeg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35.jpeg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image" Target="../media/image39.jpeg"/><Relationship Id="rId4" Type="http://schemas.openxmlformats.org/officeDocument/2006/relationships/tags" Target="../tags/tag56.xml"/><Relationship Id="rId3" Type="http://schemas.openxmlformats.org/officeDocument/2006/relationships/image" Target="../media/image38.jpeg"/><Relationship Id="rId2" Type="http://schemas.openxmlformats.org/officeDocument/2006/relationships/tags" Target="../tags/tag5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62.xml"/><Relationship Id="rId12" Type="http://schemas.openxmlformats.org/officeDocument/2006/relationships/image" Target="../media/image41.jpeg"/><Relationship Id="rId11" Type="http://schemas.openxmlformats.org/officeDocument/2006/relationships/tags" Target="../tags/tag61.xml"/><Relationship Id="rId10" Type="http://schemas.openxmlformats.org/officeDocument/2006/relationships/image" Target="../media/image40.jpeg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44.jpeg"/><Relationship Id="rId7" Type="http://schemas.openxmlformats.org/officeDocument/2006/relationships/tags" Target="../tags/tag67.xml"/><Relationship Id="rId6" Type="http://schemas.openxmlformats.org/officeDocument/2006/relationships/image" Target="../media/image43.jpeg"/><Relationship Id="rId5" Type="http://schemas.openxmlformats.org/officeDocument/2006/relationships/tags" Target="../tags/tag66.xml"/><Relationship Id="rId4" Type="http://schemas.openxmlformats.org/officeDocument/2006/relationships/image" Target="../media/image42.jpe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image" Target="../media/image46.jpeg"/><Relationship Id="rId14" Type="http://schemas.openxmlformats.org/officeDocument/2006/relationships/tags" Target="../tags/tag72.xml"/><Relationship Id="rId13" Type="http://schemas.openxmlformats.org/officeDocument/2006/relationships/image" Target="../media/image45.jpeg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image" Target="../media/image50.jpeg"/><Relationship Id="rId6" Type="http://schemas.openxmlformats.org/officeDocument/2006/relationships/tags" Target="../tags/tag77.xml"/><Relationship Id="rId5" Type="http://schemas.openxmlformats.org/officeDocument/2006/relationships/image" Target="../media/image49.jpeg"/><Relationship Id="rId4" Type="http://schemas.openxmlformats.org/officeDocument/2006/relationships/tags" Target="../tags/tag76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tags" Target="../tags/tag8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58.jpeg"/><Relationship Id="rId7" Type="http://schemas.openxmlformats.org/officeDocument/2006/relationships/tags" Target="../tags/tag87.xml"/><Relationship Id="rId6" Type="http://schemas.openxmlformats.org/officeDocument/2006/relationships/image" Target="../media/image57.jpeg"/><Relationship Id="rId5" Type="http://schemas.openxmlformats.org/officeDocument/2006/relationships/tags" Target="../tags/tag86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tags" Target="../tags/tag8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image" Target="../media/image62.jpeg"/><Relationship Id="rId7" Type="http://schemas.openxmlformats.org/officeDocument/2006/relationships/tags" Target="../tags/tag94.xml"/><Relationship Id="rId6" Type="http://schemas.openxmlformats.org/officeDocument/2006/relationships/image" Target="../media/image61.jpeg"/><Relationship Id="rId5" Type="http://schemas.openxmlformats.org/officeDocument/2006/relationships/tags" Target="../tags/tag93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tags" Target="../tags/tag9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6.xml"/><Relationship Id="rId1" Type="http://schemas.openxmlformats.org/officeDocument/2006/relationships/tags" Target="../tags/tag9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../media/image66.jpeg"/><Relationship Id="rId7" Type="http://schemas.openxmlformats.org/officeDocument/2006/relationships/tags" Target="../tags/tag100.xml"/><Relationship Id="rId6" Type="http://schemas.openxmlformats.org/officeDocument/2006/relationships/image" Target="../media/image65.jpeg"/><Relationship Id="rId5" Type="http://schemas.openxmlformats.org/officeDocument/2006/relationships/tags" Target="../tags/tag99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tags" Target="../tags/tag9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2.xml"/><Relationship Id="rId1" Type="http://schemas.openxmlformats.org/officeDocument/2006/relationships/tags" Target="../tags/tag9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image" Target="../media/image70.jpeg"/><Relationship Id="rId6" Type="http://schemas.openxmlformats.org/officeDocument/2006/relationships/tags" Target="../tags/tag105.xml"/><Relationship Id="rId5" Type="http://schemas.openxmlformats.org/officeDocument/2006/relationships/image" Target="../media/image69.jpeg"/><Relationship Id="rId4" Type="http://schemas.openxmlformats.org/officeDocument/2006/relationships/tags" Target="../tags/tag104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image" Target="../media/image73.jpeg"/><Relationship Id="rId5" Type="http://schemas.openxmlformats.org/officeDocument/2006/relationships/tags" Target="../tags/tag112.xml"/><Relationship Id="rId4" Type="http://schemas.openxmlformats.org/officeDocument/2006/relationships/image" Target="../media/image72.jpeg"/><Relationship Id="rId3" Type="http://schemas.openxmlformats.org/officeDocument/2006/relationships/tags" Target="../tags/tag111.xml"/><Relationship Id="rId2" Type="http://schemas.openxmlformats.org/officeDocument/2006/relationships/image" Target="../media/image71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image" Target="../media/image77.jpeg"/><Relationship Id="rId6" Type="http://schemas.openxmlformats.org/officeDocument/2006/relationships/tags" Target="../tags/tag118.xml"/><Relationship Id="rId5" Type="http://schemas.openxmlformats.org/officeDocument/2006/relationships/image" Target="../media/image76.jpeg"/><Relationship Id="rId4" Type="http://schemas.openxmlformats.org/officeDocument/2006/relationships/tags" Target="../tags/tag117.xml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tags" Target="../tags/tag12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jpeg"/><Relationship Id="rId8" Type="http://schemas.openxmlformats.org/officeDocument/2006/relationships/tags" Target="../tags/tag130.xml"/><Relationship Id="rId7" Type="http://schemas.openxmlformats.org/officeDocument/2006/relationships/image" Target="../media/image82.jpeg"/><Relationship Id="rId6" Type="http://schemas.openxmlformats.org/officeDocument/2006/relationships/tags" Target="../tags/tag129.xml"/><Relationship Id="rId5" Type="http://schemas.openxmlformats.org/officeDocument/2006/relationships/image" Target="../media/image81.png"/><Relationship Id="rId4" Type="http://schemas.openxmlformats.org/officeDocument/2006/relationships/tags" Target="../tags/tag128.xml"/><Relationship Id="rId3" Type="http://schemas.openxmlformats.org/officeDocument/2006/relationships/image" Target="../media/image80.png"/><Relationship Id="rId2" Type="http://schemas.openxmlformats.org/officeDocument/2006/relationships/tags" Target="../tags/tag127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86.png"/><Relationship Id="rId7" Type="http://schemas.openxmlformats.org/officeDocument/2006/relationships/tags" Target="../tags/tag141.xml"/><Relationship Id="rId6" Type="http://schemas.openxmlformats.org/officeDocument/2006/relationships/image" Target="../media/image85.png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84.jpeg"/><Relationship Id="rId2" Type="http://schemas.openxmlformats.org/officeDocument/2006/relationships/tags" Target="../tags/tag13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image" Target="../media/image87.jpeg"/><Relationship Id="rId1" Type="http://schemas.openxmlformats.org/officeDocument/2006/relationships/tags" Target="../tags/tag13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image" Target="../media/image90.jpeg"/><Relationship Id="rId7" Type="http://schemas.openxmlformats.org/officeDocument/2006/relationships/tags" Target="../tags/tag149.xml"/><Relationship Id="rId6" Type="http://schemas.openxmlformats.org/officeDocument/2006/relationships/image" Target="../media/image89.jpeg"/><Relationship Id="rId5" Type="http://schemas.openxmlformats.org/officeDocument/2006/relationships/tags" Target="../tags/tag148.xml"/><Relationship Id="rId4" Type="http://schemas.openxmlformats.org/officeDocument/2006/relationships/image" Target="../media/image88.jpe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image" Target="../media/image92.jpe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image" Target="../media/image91.jpeg"/><Relationship Id="rId2" Type="http://schemas.openxmlformats.org/officeDocument/2006/relationships/tags" Target="../tags/tag15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image" Target="../media/image96.jpeg"/><Relationship Id="rId14" Type="http://schemas.openxmlformats.org/officeDocument/2006/relationships/tags" Target="../tags/tag159.xml"/><Relationship Id="rId13" Type="http://schemas.openxmlformats.org/officeDocument/2006/relationships/image" Target="../media/image95.jpeg"/><Relationship Id="rId12" Type="http://schemas.openxmlformats.org/officeDocument/2006/relationships/tags" Target="../tags/tag158.xml"/><Relationship Id="rId11" Type="http://schemas.openxmlformats.org/officeDocument/2006/relationships/image" Target="../media/image94.jpeg"/><Relationship Id="rId10" Type="http://schemas.openxmlformats.org/officeDocument/2006/relationships/tags" Target="../tags/tag157.xml"/><Relationship Id="rId1" Type="http://schemas.openxmlformats.org/officeDocument/2006/relationships/tags" Target="../tags/tag15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99.jpeg"/><Relationship Id="rId7" Type="http://schemas.openxmlformats.org/officeDocument/2006/relationships/tags" Target="../tags/tag166.xml"/><Relationship Id="rId6" Type="http://schemas.openxmlformats.org/officeDocument/2006/relationships/image" Target="../media/image98.jpeg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97.jpeg"/><Relationship Id="rId2" Type="http://schemas.openxmlformats.org/officeDocument/2006/relationships/tags" Target="../tags/tag16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image" Target="../media/image101.jpeg"/><Relationship Id="rId11" Type="http://schemas.openxmlformats.org/officeDocument/2006/relationships/tags" Target="../tags/tag168.xml"/><Relationship Id="rId10" Type="http://schemas.openxmlformats.org/officeDocument/2006/relationships/image" Target="../media/image100.jpeg"/><Relationship Id="rId1" Type="http://schemas.openxmlformats.org/officeDocument/2006/relationships/tags" Target="../tags/tag16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jpeg"/><Relationship Id="rId8" Type="http://schemas.openxmlformats.org/officeDocument/2006/relationships/tags" Target="../tags/tag175.xml"/><Relationship Id="rId7" Type="http://schemas.openxmlformats.org/officeDocument/2006/relationships/image" Target="../media/image104.jpeg"/><Relationship Id="rId6" Type="http://schemas.openxmlformats.org/officeDocument/2006/relationships/tags" Target="../tags/tag174.xml"/><Relationship Id="rId5" Type="http://schemas.openxmlformats.org/officeDocument/2006/relationships/image" Target="../media/image103.jpeg"/><Relationship Id="rId4" Type="http://schemas.openxmlformats.org/officeDocument/2006/relationships/tags" Target="../tags/tag173.xml"/><Relationship Id="rId3" Type="http://schemas.openxmlformats.org/officeDocument/2006/relationships/image" Target="../media/image102.jpeg"/><Relationship Id="rId2" Type="http://schemas.openxmlformats.org/officeDocument/2006/relationships/tags" Target="../tags/tag172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image" Target="../media/image107.jpeg"/><Relationship Id="rId12" Type="http://schemas.openxmlformats.org/officeDocument/2006/relationships/tags" Target="../tags/tag177.xml"/><Relationship Id="rId11" Type="http://schemas.openxmlformats.org/officeDocument/2006/relationships/image" Target="../media/image106.jpeg"/><Relationship Id="rId10" Type="http://schemas.openxmlformats.org/officeDocument/2006/relationships/tags" Target="../tags/tag176.xml"/><Relationship Id="rId1" Type="http://schemas.openxmlformats.org/officeDocument/2006/relationships/tags" Target="../tags/tag17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image" Target="../media/image110.jpeg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tags" Target="../tags/tag18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image" Target="../media/image112.png"/><Relationship Id="rId4" Type="http://schemas.openxmlformats.org/officeDocument/2006/relationships/tags" Target="../tags/tag184.xml"/><Relationship Id="rId3" Type="http://schemas.openxmlformats.org/officeDocument/2006/relationships/image" Target="../media/image111.png"/><Relationship Id="rId2" Type="http://schemas.openxmlformats.org/officeDocument/2006/relationships/tags" Target="../tags/tag18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8.jpeg"/><Relationship Id="rId5" Type="http://schemas.openxmlformats.org/officeDocument/2006/relationships/tags" Target="../tags/tag10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image" Target="../media/image9.jpeg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image" Target="../media/image116.png"/><Relationship Id="rId6" Type="http://schemas.openxmlformats.org/officeDocument/2006/relationships/tags" Target="../tags/tag194.xml"/><Relationship Id="rId5" Type="http://schemas.openxmlformats.org/officeDocument/2006/relationships/image" Target="../media/image115.png"/><Relationship Id="rId4" Type="http://schemas.openxmlformats.org/officeDocument/2006/relationships/tags" Target="../tags/tag193.xml"/><Relationship Id="rId3" Type="http://schemas.openxmlformats.org/officeDocument/2006/relationships/image" Target="../media/image114.png"/><Relationship Id="rId2" Type="http://schemas.openxmlformats.org/officeDocument/2006/relationships/tags" Target="../tags/tag19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27.jpeg"/><Relationship Id="rId5" Type="http://schemas.openxmlformats.org/officeDocument/2006/relationships/tags" Target="../tags/tag25.xml"/><Relationship Id="rId4" Type="http://schemas.openxmlformats.org/officeDocument/2006/relationships/image" Target="../media/image26.jpeg"/><Relationship Id="rId3" Type="http://schemas.openxmlformats.org/officeDocument/2006/relationships/tags" Target="../tags/tag24.xml"/><Relationship Id="rId2" Type="http://schemas.openxmlformats.org/officeDocument/2006/relationships/image" Target="../media/image25.jpe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30.jpe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29.jpeg"/><Relationship Id="rId4" Type="http://schemas.openxmlformats.org/officeDocument/2006/relationships/tags" Target="../tags/tag31.xml"/><Relationship Id="rId3" Type="http://schemas.openxmlformats.org/officeDocument/2006/relationships/image" Target="../media/image28.jpeg"/><Relationship Id="rId2" Type="http://schemas.openxmlformats.org/officeDocument/2006/relationships/tags" Target="../tags/tag3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33.jpeg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image" Target="../media/image32.jpeg"/><Relationship Id="rId4" Type="http://schemas.openxmlformats.org/officeDocument/2006/relationships/tags" Target="../tags/tag39.xml"/><Relationship Id="rId3" Type="http://schemas.openxmlformats.org/officeDocument/2006/relationships/image" Target="../media/image31.jpeg"/><Relationship Id="rId2" Type="http://schemas.openxmlformats.org/officeDocument/2006/relationships/tags" Target="../tags/tag3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image" Target="../media/image34.jpeg"/><Relationship Id="rId1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1007030" y="5089480"/>
            <a:ext cx="9799200" cy="1472400"/>
          </a:xfrm>
        </p:spPr>
        <p:txBody>
          <a:bodyPr/>
          <a:lstStyle/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2024.1.10</a:t>
            </a:r>
            <a:endParaRPr lang="en-US" altLang="zh-CN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680210"/>
            <a:ext cx="12192000" cy="259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44434" y="1463675"/>
            <a:ext cx="11321143" cy="2570400"/>
          </a:xfrm>
        </p:spPr>
        <p:txBody>
          <a:bodyPr>
            <a:normAutofit/>
          </a:bodyPr>
          <a:lstStyle/>
          <a:p>
            <a:r>
              <a:rPr lang="zh-CN" altLang="zh-C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地球科学与技术学院</a:t>
            </a:r>
            <a:br>
              <a:rPr lang="zh-CN" altLang="zh-C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研究生</a:t>
            </a:r>
            <a:r>
              <a:rPr lang="zh-CN" altLang="zh-CN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工作室安全卫生检查</a:t>
            </a:r>
            <a:r>
              <a:rPr lang="zh-CN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情况</a:t>
            </a:r>
            <a:endParaRPr lang="zh-CN" altLang="zh-CN" b="1" dirty="0">
              <a:solidFill>
                <a:schemeClr val="accent3">
                  <a:lumMod val="20000"/>
                  <a:lumOff val="8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" y="295527"/>
            <a:ext cx="980179" cy="980179"/>
          </a:xfrm>
          <a:prstGeom prst="rect">
            <a:avLst/>
          </a:prstGeom>
          <a:effectLst/>
        </p:spPr>
      </p:pic>
      <p:cxnSp>
        <p:nvCxnSpPr>
          <p:cNvPr id="5" name="直接连接符 4"/>
          <p:cNvCxnSpPr/>
          <p:nvPr/>
        </p:nvCxnSpPr>
        <p:spPr>
          <a:xfrm flipV="1">
            <a:off x="0" y="5704840"/>
            <a:ext cx="12110085" cy="37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62430" y="59150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C325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90" y="2059701"/>
            <a:ext cx="2772000" cy="3693936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67291" y="1514214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废弃设备、杂物堆积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95" y="2059305"/>
            <a:ext cx="2772000" cy="36947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85" y="2059305"/>
            <a:ext cx="2772000" cy="3694728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691755" y="59150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C333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8113886" y="1498974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29130" y="56959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C335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" y="2560955"/>
            <a:ext cx="3600000" cy="27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85" y="2560955"/>
            <a:ext cx="2026047" cy="2700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351261" y="179551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样品堆积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8347710" y="56959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C339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6303501" y="1871719"/>
            <a:ext cx="5974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杂物堆积、</a:t>
            </a:r>
            <a:r>
              <a:rPr lang="zh-CN" altLang="en-US" sz="2400" dirty="0">
                <a:solidFill>
                  <a:schemeClr val="tx1"/>
                </a:solidFill>
                <a:latin typeface="新宋体" panose="02010609030101010101" charset="-122"/>
                <a:ea typeface="新宋体" panose="02010609030101010101" charset="-122"/>
              </a:rPr>
              <a:t>电热锅（当场已立即完成整改）</a:t>
            </a:r>
            <a:endParaRPr lang="zh-CN" altLang="en-US" sz="2400" dirty="0">
              <a:solidFill>
                <a:schemeClr val="tx1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80" y="2561271"/>
            <a:ext cx="3600000" cy="2700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34" y="2561271"/>
            <a:ext cx="2026057" cy="27000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74920" y="579056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C423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5236701" y="204951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874353"/>
            <a:ext cx="1980000" cy="26393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50" y="2874332"/>
            <a:ext cx="1979930" cy="26393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" y="2742565"/>
            <a:ext cx="3478530" cy="29025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945515" y="579056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C307-309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1488296" y="204951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样品堆积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8968105" y="579056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C445-C447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50" y="2874010"/>
            <a:ext cx="1979930" cy="26399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05" y="2874010"/>
            <a:ext cx="1979930" cy="2639988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16"/>
            </p:custDataLst>
          </p:nvPr>
        </p:nvSpPr>
        <p:spPr>
          <a:xfrm>
            <a:off x="9288636" y="2136514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187055" y="56197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C503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P09}]]O7U0GPMFW6NZ~MBF5_tm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35" y="2381250"/>
            <a:ext cx="2302226" cy="3060000"/>
          </a:xfrm>
          <a:prstGeom prst="rect">
            <a:avLst/>
          </a:prstGeom>
        </p:spPr>
      </p:pic>
      <p:pic>
        <p:nvPicPr>
          <p:cNvPr id="7" name="图片 6" descr="4@0T{H7HV9_4{{{TJ}Y9LOI_tmb"/>
          <p:cNvPicPr>
            <a:picLocks noChangeAspect="1"/>
          </p:cNvPicPr>
          <p:nvPr/>
        </p:nvPicPr>
        <p:blipFill>
          <a:blip r:embed="rId3"/>
          <a:srcRect l="18217" r="16845"/>
          <a:stretch>
            <a:fillRect/>
          </a:stretch>
        </p:blipFill>
        <p:spPr>
          <a:xfrm>
            <a:off x="7633335" y="2381250"/>
            <a:ext cx="4415558" cy="3060000"/>
          </a:xfrm>
          <a:prstGeom prst="rect">
            <a:avLst/>
          </a:prstGeom>
        </p:spPr>
      </p:pic>
      <p:pic>
        <p:nvPicPr>
          <p:cNvPr id="8" name="图片 7" descr="DRL4S69{1XVF)X{DWP)L6QY_tm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43748" r="13055"/>
          <a:stretch>
            <a:fillRect/>
          </a:stretch>
        </p:blipFill>
        <p:spPr>
          <a:xfrm>
            <a:off x="148590" y="2381250"/>
            <a:ext cx="2937510" cy="3060065"/>
          </a:xfrm>
          <a:prstGeom prst="rect">
            <a:avLst/>
          </a:prstGeom>
        </p:spPr>
      </p:pic>
      <p:pic>
        <p:nvPicPr>
          <p:cNvPr id="9" name="图片 8" descr="ZA5Y%K%]HYHKRBB`6@5}QV1_tm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48330" y="2381250"/>
            <a:ext cx="1813818" cy="30600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576705" y="56197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C502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608551" y="1661534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83385" y="1661795"/>
            <a:ext cx="1829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地面有垃圾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61160" y="1258570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C505-507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PG6KBSUCBGT5$EHR@W8`JQ1_tmb"/>
          <p:cNvPicPr>
            <a:picLocks noChangeAspect="1"/>
          </p:cNvPicPr>
          <p:nvPr/>
        </p:nvPicPr>
        <p:blipFill>
          <a:blip r:embed="rId2"/>
          <a:srcRect r="35966"/>
          <a:stretch>
            <a:fillRect/>
          </a:stretch>
        </p:blipFill>
        <p:spPr>
          <a:xfrm>
            <a:off x="1675130" y="1930083"/>
            <a:ext cx="3073515" cy="2160000"/>
          </a:xfrm>
          <a:prstGeom prst="rect">
            <a:avLst/>
          </a:prstGeom>
        </p:spPr>
      </p:pic>
      <p:pic>
        <p:nvPicPr>
          <p:cNvPr id="7" name="图片 6" descr="Z`JCP~`9203YMO_3E`HQ97K_tmb"/>
          <p:cNvPicPr>
            <a:picLocks noChangeAspect="1"/>
          </p:cNvPicPr>
          <p:nvPr/>
        </p:nvPicPr>
        <p:blipFill>
          <a:blip r:embed="rId3"/>
          <a:srcRect l="39488"/>
          <a:stretch>
            <a:fillRect/>
          </a:stretch>
        </p:blipFill>
        <p:spPr>
          <a:xfrm>
            <a:off x="4813935" y="1930083"/>
            <a:ext cx="2904631" cy="2160000"/>
          </a:xfrm>
          <a:prstGeom prst="rect">
            <a:avLst/>
          </a:prstGeom>
        </p:spPr>
      </p:pic>
      <p:pic>
        <p:nvPicPr>
          <p:cNvPr id="8" name="图片 7" descr="RTY)L})M59ZL4C{COM@B`$J_tm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130" y="4170680"/>
            <a:ext cx="6071235" cy="2560320"/>
          </a:xfrm>
          <a:prstGeom prst="rect">
            <a:avLst/>
          </a:prstGeom>
        </p:spPr>
      </p:pic>
      <p:pic>
        <p:nvPicPr>
          <p:cNvPr id="9" name="图片 8" descr="{LSG6PB3T7BMQHSKI~]5(U8_tm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235" y="1930400"/>
            <a:ext cx="2657475" cy="478663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4649326" y="1319904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杂物堆积、地面有垃圾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65795" y="577151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C515-513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084676" y="1744719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杂物、样品堆积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 descr="A8EQDCK8R))Y1QJLW`4V@Q4_tm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35" y="2444433"/>
            <a:ext cx="3504757" cy="3060000"/>
          </a:xfrm>
          <a:prstGeom prst="rect">
            <a:avLst/>
          </a:prstGeom>
        </p:spPr>
      </p:pic>
      <p:pic>
        <p:nvPicPr>
          <p:cNvPr id="7" name="图片 6" descr="3RUZFQ[1QXY@M%I)O7ZVKGK_tm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095" y="2443798"/>
            <a:ext cx="1732691" cy="3060000"/>
          </a:xfrm>
          <a:prstGeom prst="rect">
            <a:avLst/>
          </a:prstGeom>
        </p:spPr>
      </p:pic>
      <p:pic>
        <p:nvPicPr>
          <p:cNvPr id="8" name="图片 7" descr="TU2_C9)A7AUKJ2FC`}[F703_tm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26171"/>
          <a:stretch>
            <a:fillRect/>
          </a:stretch>
        </p:blipFill>
        <p:spPr>
          <a:xfrm>
            <a:off x="396875" y="2444115"/>
            <a:ext cx="3322955" cy="3060065"/>
          </a:xfrm>
          <a:prstGeom prst="rect">
            <a:avLst/>
          </a:prstGeom>
        </p:spPr>
      </p:pic>
      <p:pic>
        <p:nvPicPr>
          <p:cNvPr id="9" name="图片 8" descr="9%UG1G92A0NEP9GG5FWNBKB_tmb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1105" y="2443798"/>
            <a:ext cx="2521892" cy="306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547620" y="577088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C509-511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925176" y="1744719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杂物堆积、地面有垃圾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41030" y="56788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C521-523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028161" y="1697094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废弃设备、杂物堆积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 descr="NCH3[2SX}K$ABF8GBSRA]~N_tm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880" y="2400300"/>
            <a:ext cx="2267290" cy="3060000"/>
          </a:xfrm>
          <a:prstGeom prst="rect">
            <a:avLst/>
          </a:prstGeom>
        </p:spPr>
      </p:pic>
      <p:pic>
        <p:nvPicPr>
          <p:cNvPr id="7" name="图片 6" descr="LKKF(7$X2V]B0F8[DI$5IUU_tm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520" y="2400300"/>
            <a:ext cx="2688965" cy="3060000"/>
          </a:xfrm>
          <a:prstGeom prst="rect">
            <a:avLst/>
          </a:prstGeom>
        </p:spPr>
      </p:pic>
      <p:pic>
        <p:nvPicPr>
          <p:cNvPr id="8" name="图片 7" descr="A9S_%BULD][{F`VI}D7{ITO_tm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5740" y="2400300"/>
            <a:ext cx="1961953" cy="3060000"/>
          </a:xfrm>
          <a:prstGeom prst="rect">
            <a:avLst/>
          </a:prstGeom>
        </p:spPr>
      </p:pic>
      <p:pic>
        <p:nvPicPr>
          <p:cNvPr id="9" name="图片 8" descr="K5EKY))Z38S~LYI4[({1ALF_tmb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29485" y="2400300"/>
            <a:ext cx="4315078" cy="306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363470" y="570547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C517-519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67890" y="1697355"/>
            <a:ext cx="2521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673340" y="579628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C529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972300" y="1821180"/>
            <a:ext cx="33508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废弃设备、杂物堆积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7" name="图片 6" descr="DUO%_68H3PV~)2}42C`MEL8_tm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2574608"/>
            <a:ext cx="2558549" cy="3060000"/>
          </a:xfrm>
          <a:prstGeom prst="rect">
            <a:avLst/>
          </a:prstGeom>
        </p:spPr>
      </p:pic>
      <p:pic>
        <p:nvPicPr>
          <p:cNvPr id="8" name="图片 7" descr="TLGTY(6_~T8130BVP@CLALG_tm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60" y="2574608"/>
            <a:ext cx="2267649" cy="3060000"/>
          </a:xfrm>
          <a:prstGeom prst="rect">
            <a:avLst/>
          </a:prstGeom>
        </p:spPr>
      </p:pic>
      <p:pic>
        <p:nvPicPr>
          <p:cNvPr id="9" name="图片 8" descr="J9FZ(H5`L12CX8IDDL29K4R_tm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3790" y="2575243"/>
            <a:ext cx="2092186" cy="3060000"/>
          </a:xfrm>
          <a:prstGeom prst="rect">
            <a:avLst/>
          </a:prstGeom>
        </p:spPr>
      </p:pic>
      <p:pic>
        <p:nvPicPr>
          <p:cNvPr id="10" name="图片 9" descr="6PVM[VNYP$@`[GETH}3`8U6_tmb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65170" y="2575243"/>
            <a:ext cx="1961710" cy="3060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324100" y="579691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C525-527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24100" y="1821815"/>
            <a:ext cx="15709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52880" y="62579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C601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UHB64X8T$DYP{`VIR7P$F[9_tm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28" y="2181860"/>
            <a:ext cx="4320000" cy="1944358"/>
          </a:xfrm>
          <a:prstGeom prst="rect">
            <a:avLst/>
          </a:prstGeom>
        </p:spPr>
      </p:pic>
      <p:pic>
        <p:nvPicPr>
          <p:cNvPr id="7" name="图片 6" descr="G2P@7MQ@R)T{$XPX3F_B58P_tm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" y="4211955"/>
            <a:ext cx="4319905" cy="1874520"/>
          </a:xfrm>
          <a:prstGeom prst="rect">
            <a:avLst/>
          </a:prstGeom>
        </p:spPr>
      </p:pic>
      <p:pic>
        <p:nvPicPr>
          <p:cNvPr id="8" name="图片 7" descr="99OCXRD`7%]FHJDYON__168_tm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33240"/>
          <a:stretch>
            <a:fillRect/>
          </a:stretch>
        </p:blipFill>
        <p:spPr>
          <a:xfrm>
            <a:off x="7988935" y="3336290"/>
            <a:ext cx="4090035" cy="2757170"/>
          </a:xfrm>
          <a:prstGeom prst="rect">
            <a:avLst/>
          </a:prstGeom>
        </p:spPr>
      </p:pic>
      <p:pic>
        <p:nvPicPr>
          <p:cNvPr id="9" name="图片 8" descr="3%FB~9]X1ACDAZBWRX)GLI6_tm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41673"/>
          <a:stretch>
            <a:fillRect/>
          </a:stretch>
        </p:blipFill>
        <p:spPr>
          <a:xfrm>
            <a:off x="5149850" y="2047875"/>
            <a:ext cx="2800985" cy="23596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8168005" y="62579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C602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093710" y="2347595"/>
            <a:ext cx="2553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地面有垃圾，物品摆放不齐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1386696" y="1545329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杂物堆积，摆放不齐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779270" y="552450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C605-607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B89~KM[2ZODI_Q70)KILX{A_tmb"/>
          <p:cNvPicPr>
            <a:picLocks noChangeAspect="1"/>
          </p:cNvPicPr>
          <p:nvPr/>
        </p:nvPicPr>
        <p:blipFill>
          <a:blip r:embed="rId2"/>
          <a:srcRect r="21103"/>
          <a:stretch>
            <a:fillRect/>
          </a:stretch>
        </p:blipFill>
        <p:spPr>
          <a:xfrm>
            <a:off x="114300" y="2419033"/>
            <a:ext cx="5048042" cy="2880000"/>
          </a:xfrm>
          <a:prstGeom prst="rect">
            <a:avLst/>
          </a:prstGeom>
        </p:spPr>
      </p:pic>
      <p:pic>
        <p:nvPicPr>
          <p:cNvPr id="7" name="图片 6" descr="HLG2M(X@F`6{CI4]~~J$H(X_tmb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4329"/>
          <a:stretch>
            <a:fillRect/>
          </a:stretch>
        </p:blipFill>
        <p:spPr>
          <a:xfrm>
            <a:off x="5354320" y="2419033"/>
            <a:ext cx="4842328" cy="2880000"/>
          </a:xfrm>
          <a:prstGeom prst="rect">
            <a:avLst/>
          </a:prstGeom>
        </p:spPr>
      </p:pic>
      <p:pic>
        <p:nvPicPr>
          <p:cNvPr id="8" name="图片 7" descr="OA75ZCBIZ]_UHVZL1G713~1_tmb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06355" y="2419033"/>
            <a:ext cx="1827704" cy="2880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67980" y="552450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C609-611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5975" y="1680845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样品摆放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275320" y="1680845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74285" y="547941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C133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4648056" y="184060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样品、废弃设备、杂物堆积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5" y="2668963"/>
            <a:ext cx="3342315" cy="25067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21824" y="2668963"/>
            <a:ext cx="3362827" cy="25221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90" y="2653579"/>
            <a:ext cx="1892329" cy="25221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57" y="2645191"/>
            <a:ext cx="1898623" cy="253050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r>
              <a:rPr lang="en-US" altLang="zh-CN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48180" y="57721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C613-615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W($6TIJ4ONZUCPI{RKSF)6D_tm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2372995"/>
            <a:ext cx="2083814" cy="3060000"/>
          </a:xfrm>
          <a:prstGeom prst="rect">
            <a:avLst/>
          </a:prstGeom>
        </p:spPr>
      </p:pic>
      <p:pic>
        <p:nvPicPr>
          <p:cNvPr id="7" name="图片 6" descr="`BBS}YC[4HZ23EG~Q0TYT6D_tmb"/>
          <p:cNvPicPr>
            <a:picLocks noChangeAspect="1"/>
          </p:cNvPicPr>
          <p:nvPr/>
        </p:nvPicPr>
        <p:blipFill>
          <a:blip r:embed="rId3"/>
          <a:srcRect r="25881"/>
          <a:stretch>
            <a:fillRect/>
          </a:stretch>
        </p:blipFill>
        <p:spPr>
          <a:xfrm>
            <a:off x="2539365" y="2372995"/>
            <a:ext cx="2844165" cy="3060065"/>
          </a:xfrm>
          <a:prstGeom prst="rect">
            <a:avLst/>
          </a:prstGeom>
        </p:spPr>
      </p:pic>
      <p:pic>
        <p:nvPicPr>
          <p:cNvPr id="8" name="图片 7" descr=")W01L3E)MDL40BXXMCCT]{1_tm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8686"/>
          <a:stretch>
            <a:fillRect/>
          </a:stretch>
        </p:blipFill>
        <p:spPr>
          <a:xfrm>
            <a:off x="5741670" y="2372995"/>
            <a:ext cx="3228340" cy="3060065"/>
          </a:xfrm>
          <a:prstGeom prst="rect">
            <a:avLst/>
          </a:prstGeom>
        </p:spPr>
      </p:pic>
      <p:pic>
        <p:nvPicPr>
          <p:cNvPr id="9" name="图片 8" descr="]N~YJG%DD)E_XT%{1)$MH~2_tmb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29154"/>
          <a:stretch>
            <a:fillRect/>
          </a:stretch>
        </p:blipFill>
        <p:spPr>
          <a:xfrm>
            <a:off x="9013825" y="2372995"/>
            <a:ext cx="3010535" cy="30600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996555" y="57721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C617-619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8275320" y="1737995"/>
            <a:ext cx="1428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524635" y="1737995"/>
            <a:ext cx="3298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废弃纸箱、地面脏乱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74285" y="598170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C651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9$VXV@$WX3V_`1RNM[{F4I4_tm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85" y="2226310"/>
            <a:ext cx="2229926" cy="3600000"/>
          </a:xfrm>
          <a:prstGeom prst="rect">
            <a:avLst/>
          </a:prstGeom>
        </p:spPr>
      </p:pic>
      <p:pic>
        <p:nvPicPr>
          <p:cNvPr id="7" name="图片 6" descr="3HBSOA526HS$%_DOHH65D%K_tm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45" y="2226310"/>
            <a:ext cx="7999779" cy="3600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572000" y="1567180"/>
            <a:ext cx="30467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杂物堆积、摆放较乱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854315" y="59245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C705-C707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72145" y="2850198"/>
            <a:ext cx="3837615" cy="288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3145" y="2850198"/>
            <a:ext cx="2159257" cy="2880000"/>
          </a:xfrm>
          <a:prstGeom prst="rect">
            <a:avLst/>
          </a:prstGeom>
        </p:spPr>
      </p:pic>
      <p:pic>
        <p:nvPicPr>
          <p:cNvPr id="6146" name="pic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" y="2850198"/>
            <a:ext cx="3663315" cy="28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"/>
          <p:cNvPicPr preferRelativeResize="0">
            <a:picLocks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2850198"/>
            <a:ext cx="1966595" cy="28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117600" y="59245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C701-C703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1723420" y="199274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kern="1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样本存放</a:t>
            </a:r>
            <a:endParaRPr lang="zh-CN" altLang="zh-CN" sz="2400" kern="100" dirty="0">
              <a:latin typeface="新宋体" panose="02010609030101010101" charset="-122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959225" y="592455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C702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13"/>
            </p:custDataLst>
          </p:nvPr>
        </p:nvSpPr>
        <p:spPr>
          <a:xfrm>
            <a:off x="3259455" y="1757680"/>
            <a:ext cx="33953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400" kern="1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热水壶</a:t>
            </a:r>
            <a:endParaRPr lang="zh-CN" altLang="zh-CN" sz="2400" kern="100" dirty="0">
              <a:latin typeface="新宋体" panose="02010609030101010101" charset="-122"/>
              <a:ea typeface="新宋体" panose="02010609030101010101" charset="-122"/>
              <a:cs typeface="Times New Roman" panose="02020603050405020304" charset="0"/>
            </a:endParaRPr>
          </a:p>
          <a:p>
            <a:pPr algn="ctr"/>
            <a:r>
              <a:rPr lang="zh-CN" altLang="zh-CN" sz="2400" kern="1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（当场已立即完成整改）</a:t>
            </a:r>
            <a:endParaRPr lang="zh-CN" altLang="zh-CN" sz="2400" kern="100" dirty="0">
              <a:latin typeface="新宋体" panose="02010609030101010101" charset="-122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8033876" y="1961889"/>
            <a:ext cx="2621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有烟头、杂物堆积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69950" y="1407160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C713-C715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84" y="3569597"/>
            <a:ext cx="3415365" cy="26417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182980" y="6407566"/>
            <a:ext cx="2898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kern="100" dirty="0">
                <a:latin typeface="等线" panose="02010600030101010101" pitchFamily="2" charset="-122"/>
                <a:cs typeface="Times New Roman" panose="02020603050405020304" charset="0"/>
              </a:rPr>
              <a:t>（废弃电脑，上报了还没处理）</a:t>
            </a:r>
            <a:endParaRPr lang="zh-CN" altLang="zh-CN" sz="1400" kern="100" dirty="0">
              <a:latin typeface="等线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78285" y="1577602"/>
            <a:ext cx="3382526" cy="25384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45990" y="4194175"/>
            <a:ext cx="3414395" cy="2561590"/>
          </a:xfrm>
          <a:prstGeom prst="rect">
            <a:avLst/>
          </a:prstGeom>
        </p:spPr>
      </p:pic>
      <p:pic>
        <p:nvPicPr>
          <p:cNvPr id="5123" name="pic"/>
          <p:cNvPicPr preferRelativeResize="0">
            <a:picLocks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1586865"/>
            <a:ext cx="3806825" cy="51377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1067291" y="2203189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44245" y="1557020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C717-C719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4642341" y="1955539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地面有垃圾，杂物堆积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098" name="pic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885315"/>
            <a:ext cx="3508376" cy="401716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70" y="3239611"/>
            <a:ext cx="3679825" cy="2662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"/>
          <p:cNvPicPr preferRelativeResize="0">
            <a:picLocks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" y="2771934"/>
            <a:ext cx="3679825" cy="3130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76910" y="1553845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C721-C723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3879215"/>
            <a:ext cx="2232660" cy="21767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450340" y="6149340"/>
            <a:ext cx="2560320" cy="3822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zh-CN" kern="100" dirty="0">
                <a:latin typeface="等线" panose="02010600030101010101" pitchFamily="2" charset="-122"/>
                <a:cs typeface="Times New Roman" panose="02020603050405020304" charset="0"/>
              </a:rPr>
              <a:t>(</a:t>
            </a:r>
            <a:r>
              <a:rPr lang="zh-CN" altLang="zh-CN" kern="100" dirty="0">
                <a:latin typeface="等线" panose="02010600030101010101" pitchFamily="2" charset="-122"/>
                <a:cs typeface="Times New Roman" panose="02020603050405020304" charset="0"/>
              </a:rPr>
              <a:t>样本存放</a:t>
            </a:r>
            <a:r>
              <a:rPr lang="en-US" altLang="zh-CN" kern="100" dirty="0">
                <a:latin typeface="等线" panose="02010600030101010101" pitchFamily="2" charset="-122"/>
                <a:cs typeface="Times New Roman" panose="02020603050405020304" charset="0"/>
              </a:rPr>
              <a:t>)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5" name="pic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35" y="3876040"/>
            <a:ext cx="3023235" cy="22085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5129530" y="6140450"/>
            <a:ext cx="3888105" cy="306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zh-CN" kern="100" dirty="0">
                <a:latin typeface="等线" panose="02010600030101010101" pitchFamily="2" charset="-122"/>
                <a:cs typeface="Times New Roman" panose="02020603050405020304" charset="0"/>
              </a:rPr>
              <a:t>（公共打印机位置</a:t>
            </a:r>
            <a:r>
              <a:rPr lang="zh-CN" altLang="en-US" kern="100" dirty="0">
                <a:latin typeface="等线" panose="02010600030101010101" pitchFamily="2" charset="-122"/>
                <a:cs typeface="Times New Roman" panose="02020603050405020304" charset="0"/>
              </a:rPr>
              <a:t>，也是样本存放</a:t>
            </a:r>
            <a:r>
              <a:rPr lang="zh-CN" altLang="zh-CN" kern="100" dirty="0">
                <a:latin typeface="等线" panose="02010600030101010101" pitchFamily="2" charset="-122"/>
                <a:cs typeface="Times New Roman" panose="02020603050405020304" charset="0"/>
              </a:rPr>
              <a:t>）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815705" y="3919855"/>
            <a:ext cx="2837815" cy="2129155"/>
          </a:xfrm>
          <a:prstGeom prst="rect">
            <a:avLst/>
          </a:prstGeom>
        </p:spPr>
      </p:pic>
      <p:pic>
        <p:nvPicPr>
          <p:cNvPr id="3076" name="pic"/>
          <p:cNvPicPr preferRelativeResize="0"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190" y="1263015"/>
            <a:ext cx="2029460" cy="25596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"/>
          <p:cNvPicPr preferRelativeResize="0">
            <a:picLocks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70" y="1263015"/>
            <a:ext cx="3707765" cy="256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"/>
          <p:cNvPicPr preferRelativeResize="0">
            <a:picLocks noChangeArrowheads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5" y="3869690"/>
            <a:ext cx="2277745" cy="218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1514966" y="2462904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杂物、样品堆积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0" y="1157605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C725-C727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88" y="2037080"/>
            <a:ext cx="2513012" cy="427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1197294" y="6316027"/>
            <a:ext cx="2643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kern="100" dirty="0">
                <a:latin typeface="等线" panose="02010600030101010101" pitchFamily="2" charset="-122"/>
                <a:cs typeface="Times New Roman" panose="02020603050405020304" charset="0"/>
              </a:rPr>
              <a:t>(</a:t>
            </a:r>
            <a:r>
              <a:rPr lang="zh-CN" altLang="zh-CN" sz="1200" kern="100" dirty="0">
                <a:latin typeface="等线" panose="02010600030101010101" pitchFamily="2" charset="-122"/>
                <a:cs typeface="Times New Roman" panose="02020603050405020304" charset="0"/>
              </a:rPr>
              <a:t>时间很久了，不知道还要不要，不知道怎么处理</a:t>
            </a:r>
            <a:r>
              <a:rPr lang="en-US" altLang="zh-CN" sz="1200" kern="100" dirty="0">
                <a:latin typeface="等线" panose="02010600030101010101" pitchFamily="2" charset="-122"/>
                <a:cs typeface="Times New Roman" panose="02020603050405020304" charset="0"/>
              </a:rPr>
              <a:t>)</a:t>
            </a:r>
            <a:endParaRPr lang="zh-CN" altLang="zh-CN" sz="1200" kern="100" dirty="0">
              <a:latin typeface="等线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051" name="pic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05" y="4117976"/>
            <a:ext cx="3240000" cy="252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"/>
          <p:cNvPicPr preferRelativeResize="0">
            <a:picLocks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12" y="1399857"/>
            <a:ext cx="3240000" cy="252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"/>
          <p:cNvPicPr preferRelativeResize="0">
            <a:picLocks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6" y="4109721"/>
            <a:ext cx="3240000" cy="252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"/>
          <p:cNvPicPr preferRelativeResize="0">
            <a:picLocks noChangeArrowheads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19" y="1399698"/>
            <a:ext cx="3240000" cy="252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740901" y="1576444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地面有垃圾，杂物堆积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7170" y="1128395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C729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40" y="4164330"/>
            <a:ext cx="2489200" cy="266128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591685"/>
            <a:ext cx="3010535" cy="2165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" y="3451860"/>
            <a:ext cx="2799080" cy="33375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"/>
          <p:cNvPicPr preferRelativeResize="0">
            <a:picLocks noChangeArrowheads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90" y="1443355"/>
            <a:ext cx="2514600" cy="30740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"/>
          <p:cNvPicPr preferRelativeResize="0"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960" y="1443355"/>
            <a:ext cx="3010535" cy="26073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"/>
          <p:cNvPicPr preferRelativeResize="0">
            <a:picLocks noChangeArrowheads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0" y="2413000"/>
            <a:ext cx="2797175" cy="43764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817101" y="1660264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地面有垃圾，杂物堆积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16560" y="1276350"/>
            <a:ext cx="204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8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C319</a:t>
            </a:r>
            <a:endParaRPr lang="en-US" altLang="zh-CN" sz="28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3835" y="1814830"/>
            <a:ext cx="163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8" y="2553905"/>
            <a:ext cx="4015153" cy="3011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941" y="2553905"/>
            <a:ext cx="2258083" cy="3011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474" y="2553905"/>
            <a:ext cx="4015154" cy="30113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45260" y="5748338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D205 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231756" y="1780914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废弃设备、杂物堆积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8" y="2454649"/>
            <a:ext cx="4081729" cy="30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96286" y="2452744"/>
            <a:ext cx="2282857" cy="306000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5097001" y="1780914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sym typeface="+mn-ea"/>
              </a:rPr>
              <a:t>垃圾桶超标</a:t>
            </a:r>
            <a:endParaRPr lang="zh-CN" altLang="en-US" sz="2400" dirty="0">
              <a:solidFill>
                <a:srgbClr val="000000"/>
              </a:solidFill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097145" y="5748338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D223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28451" y="2453351"/>
            <a:ext cx="4113679" cy="30600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7969741" y="1780914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垃圾桶超标，卫生较差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8748395" y="5748338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D329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29485" y="561276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C135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58781" y="1689474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样品、杂物堆积，物品摆放乱</a:t>
            </a:r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 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4669"/>
          <a:stretch>
            <a:fillRect/>
          </a:stretch>
        </p:blipFill>
        <p:spPr>
          <a:xfrm>
            <a:off x="80010" y="2250440"/>
            <a:ext cx="3073400" cy="30600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04" y="2250238"/>
            <a:ext cx="2294552" cy="30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3"/>
          <a:stretch>
            <a:fillRect/>
          </a:stretch>
        </p:blipFill>
        <p:spPr>
          <a:xfrm>
            <a:off x="5864860" y="2250440"/>
            <a:ext cx="3749675" cy="30600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6439119" y="5544512"/>
            <a:ext cx="260374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C137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7000731" y="1689474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垃圾乱放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73" y="2250364"/>
            <a:ext cx="2295897" cy="306000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10356071" y="1689474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0066655" y="554482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C141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67435" y="566388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D318 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175876" y="1657724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停放自行车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1" y="2314148"/>
            <a:ext cx="3960000" cy="30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16090" y="2313735"/>
            <a:ext cx="3960000" cy="30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33734" y="2314055"/>
            <a:ext cx="3960000" cy="3060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704715" y="1658170"/>
            <a:ext cx="2926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样品设备、杂物堆积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8498205" y="1658153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杂物堆积、垃圾桶超标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146675" y="566388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D314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573895" y="566388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特种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D407-409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638271" y="5634990"/>
            <a:ext cx="310618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C147-149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51" y="2842822"/>
            <a:ext cx="1925489" cy="2566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" y="2821464"/>
            <a:ext cx="1941513" cy="25876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11" y="2826613"/>
            <a:ext cx="1937650" cy="25825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11" y="2842822"/>
            <a:ext cx="1925489" cy="2566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80" y="2842822"/>
            <a:ext cx="3421753" cy="2566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59413" y="1916232"/>
            <a:ext cx="985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物品摆放乱，杂物堆积。工作室大，人员多，空气有异味，整体环境差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588442" y="4276840"/>
            <a:ext cx="290668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C155-C157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72115" y="5019892"/>
            <a:ext cx="3113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电线裸露，垃圾过多，杂物堆积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67" y="1261765"/>
            <a:ext cx="1989532" cy="2651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93" y="1272000"/>
            <a:ext cx="1989532" cy="26516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82" y="1261764"/>
            <a:ext cx="1989532" cy="26516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35" y="1261764"/>
            <a:ext cx="1981853" cy="26414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56" y="4138395"/>
            <a:ext cx="1989532" cy="26516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40" y="4097143"/>
            <a:ext cx="2020483" cy="26929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42008" y="5591810"/>
            <a:ext cx="270717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C159-161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6" y="2614025"/>
            <a:ext cx="1930456" cy="25729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95" y="2621848"/>
            <a:ext cx="3409720" cy="25572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87" y="2629930"/>
            <a:ext cx="3388169" cy="25411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45" y="2613522"/>
            <a:ext cx="1930457" cy="25739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15690" y="1904365"/>
            <a:ext cx="550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杂物堆积，电线裸露，未彻底清理卫生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96060" y="54578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C229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2202441"/>
            <a:ext cx="4080000" cy="306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96233" y="1546456"/>
            <a:ext cx="1903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样品堆放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83" y="2202441"/>
            <a:ext cx="2294552" cy="30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65" y="2202441"/>
            <a:ext cx="4080000" cy="30600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801610" y="545782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工科</a:t>
            </a:r>
            <a:r>
              <a:rPr lang="en-US" altLang="zh-CN" sz="2000" dirty="0">
                <a:latin typeface="Times New Roman" panose="02020603050405020304" charset="0"/>
                <a:ea typeface="新宋体" panose="02010609030101010101" charset="-122"/>
                <a:cs typeface="Times New Roman" panose="02020603050405020304" charset="0"/>
              </a:rPr>
              <a:t>C231</a:t>
            </a:r>
            <a:endParaRPr lang="en-US" altLang="zh-CN" sz="2000" dirty="0">
              <a:latin typeface="Times New Roman" panose="02020603050405020304" charset="0"/>
              <a:ea typeface="新宋体" panose="02010609030101010101" charset="-122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468559" y="1470013"/>
            <a:ext cx="439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有微波炉、电冰箱，杂物堆积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86125" y="579437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C307-309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" y="2182495"/>
            <a:ext cx="4597400" cy="3448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95" y="2182495"/>
            <a:ext cx="2592070" cy="34544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2835131" y="1625974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废弃设备、杂物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30" y="2182495"/>
            <a:ext cx="2606040" cy="34734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8809355" y="579437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C313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8452341" y="1645024"/>
            <a:ext cx="246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样品、仪器堆积</a:t>
            </a:r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 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  <a:endParaRPr lang="zh-CN" altLang="en-US" sz="311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49245" y="594106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C315-317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598"/>
            <a:ext cx="4320208" cy="32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5" y="2399868"/>
            <a:ext cx="2430156" cy="3240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322051" y="1697094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有废弃设备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90" y="2398078"/>
            <a:ext cx="2430145" cy="3238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35" y="2398078"/>
            <a:ext cx="2430145" cy="32385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8370426" y="1697094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杂物、样品堆积</a:t>
            </a:r>
            <a:endParaRPr lang="zh-CN" altLang="en-US" sz="2400" dirty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8602980" y="593915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C321-C323 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0.xml><?xml version="1.0" encoding="utf-8"?>
<p:tagLst xmlns:p="http://schemas.openxmlformats.org/presentationml/2006/main">
  <p:tag name="COMMONDATA" val="eyJoZGlkIjoiMjI2MzdmZTNhYTY1YTVlYzdmOTUzMTlkOGMwZmJhNTAifQ==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FULL_TEXT_BEAUTIFY_COPY_ID" val="21"/>
  <p:tag name="KSO_WM_BEAUTIFY_FLAG" val=""/>
  <p:tag name="KSO_WM_UNIT_PLACING_PICTURE_USER_VIEWPORT" val="{&quot;height&quot;:1543.5889763779528,&quot;width&quot;:1543.5889763779528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WPS 演示</Application>
  <PresentationFormat>宽屏</PresentationFormat>
  <Paragraphs>275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宋体</vt:lpstr>
      <vt:lpstr>Wingdings</vt:lpstr>
      <vt:lpstr>Times New Roman</vt:lpstr>
      <vt:lpstr>黑体</vt:lpstr>
      <vt:lpstr>新宋体</vt:lpstr>
      <vt:lpstr>Calibri</vt:lpstr>
      <vt:lpstr>微软雅黑</vt:lpstr>
      <vt:lpstr>Arial Unicode MS</vt:lpstr>
      <vt:lpstr>等线</vt:lpstr>
      <vt:lpstr>WPS</vt:lpstr>
      <vt:lpstr>地球科学与技术学院 研究生工作室安全卫生检查情况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   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  <vt:lpstr>存在问题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地球科学与技术学院 研究生工作室安全卫生检查情况</dc:title>
  <dc:creator>张启航</dc:creator>
  <cp:lastModifiedBy>Administrator</cp:lastModifiedBy>
  <cp:revision>11</cp:revision>
  <dcterms:created xsi:type="dcterms:W3CDTF">2023-08-09T12:44:00Z</dcterms:created>
  <dcterms:modified xsi:type="dcterms:W3CDTF">2024-01-11T00:53:18Z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2052-12.1.0.15712</vt:lpwstr>
  </property>
</Properties>
</file>